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271" r:id="rId19"/>
    <p:sldId id="260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50009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округ-капелька России!»</a:t>
            </a: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9" y="714356"/>
            <a:ext cx="32861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1" y="1357313"/>
            <a:ext cx="335758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 rot="10800000" flipV="1">
            <a:off x="4643438" y="6118371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Красноармейская книжка </a:t>
            </a:r>
            <a:r>
              <a:rPr lang="ru-RU" sz="1400" b="1" dirty="0" err="1" smtClean="0">
                <a:solidFill>
                  <a:schemeClr val="accent2"/>
                </a:solidFill>
              </a:rPr>
              <a:t>Гониной</a:t>
            </a:r>
            <a:r>
              <a:rPr lang="ru-RU" sz="1400" b="1" dirty="0" smtClean="0">
                <a:solidFill>
                  <a:schemeClr val="accent2"/>
                </a:solidFill>
              </a:rPr>
              <a:t> (Кобзевой) Марии </a:t>
            </a:r>
            <a:r>
              <a:rPr lang="ru-RU" sz="1400" b="1" dirty="0" smtClean="0">
                <a:solidFill>
                  <a:schemeClr val="accent2"/>
                </a:solidFill>
              </a:rPr>
              <a:t>Степановны.</a:t>
            </a:r>
            <a:endParaRPr lang="ru-RU" sz="1400" b="1" dirty="0" smtClean="0">
              <a:solidFill>
                <a:schemeClr val="accent2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</a:rPr>
              <a:t>Ф. 286. Оп. 1. Д. 8. Л. 3, 5.</a:t>
            </a:r>
            <a:endParaRPr lang="ru-RU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857232"/>
            <a:ext cx="2908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chernuhina\Desktop\выставка\Гонина орден. книж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8604"/>
            <a:ext cx="49291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29124" y="4500570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Орденская книжка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Гониной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Марии Степановны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 ордену Отечественной войны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степени. 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286. Оп. 1. Д. 8. Л. 22 об, 23. 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929198"/>
            <a:ext cx="392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Супруги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Гонины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Иван Васильевич и </a:t>
            </a:r>
          </a:p>
          <a:p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Мария Степановна. [1943].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Архив семьи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Гониных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500043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Иван Васильевич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награжден медалями «За оборону Кавказа»,  «За победу над Германией в Великой Отечественной войне 1941-1945 гг.» 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48577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428750"/>
            <a:ext cx="2714615" cy="33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85786" y="5429264"/>
            <a:ext cx="478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Красноармейская книжка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Гонина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Ивана Васильевича.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286. Оп. 1. Д. 5. Л. 3 об.-4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5072074"/>
            <a:ext cx="278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И.В. [1965?]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286. Оп. 1. Д. 7. Л. 1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571481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Боевые награды</a:t>
            </a:r>
            <a:b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Гонина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Ивана Васильевича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142984"/>
            <a:ext cx="33770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1143000"/>
            <a:ext cx="45005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857752" y="4813994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286. Оп. 1. Д. 5. Л. 8, 9 об-10.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00043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Захаров Иван Антонович</a:t>
            </a:r>
            <a:b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награжден  орденом Красной Звезды, медалями «За освобождение Варшавы», 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«За взятие Берлина», </a:t>
            </a:r>
            <a:b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«За победу над Германией в Великой Отечественной войне 1941-1945 гг.»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chernuhina\Desktop\выст. Герои былых времен\Рисунок (425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7224" y="1571612"/>
            <a:ext cx="3500462" cy="4714908"/>
          </a:xfrm>
          <a:prstGeom prst="rect">
            <a:avLst/>
          </a:prstGeom>
          <a:noFill/>
        </p:spPr>
      </p:pic>
      <p:pic>
        <p:nvPicPr>
          <p:cNvPr id="16" name="Picture 4" descr="C:\Users\chernuhina\Desktop\выст. Герои былых времен\Рисунок (426)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7" y="1571612"/>
            <a:ext cx="32861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286000" y="6337488"/>
            <a:ext cx="6215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7. Оп. 2. Д. 2а. Л. 120 – 120 об.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Users\chernuhina\Desktop\выст. Герои былых времен\Рисунок (427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1" y="428625"/>
            <a:ext cx="3429024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chernuhina\Desktop\выст. Герои былых времен\Рисунок (428)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86315" y="1071563"/>
            <a:ext cx="3643338" cy="492918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86000" y="6337488"/>
            <a:ext cx="6572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7. Оп. 2. Д. 2а. Л. 121 – 121 об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chernuhina\Desktop\выст. Герои былых времен\Рисунок (429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4415" y="785794"/>
            <a:ext cx="3643338" cy="5000660"/>
          </a:xfrm>
          <a:prstGeom prst="rect">
            <a:avLst/>
          </a:prstGeom>
          <a:noFill/>
        </p:spPr>
      </p:pic>
      <p:pic>
        <p:nvPicPr>
          <p:cNvPr id="14" name="Picture 3" descr="C:\Users\chernuhina\Desktop\выст. Герои былых времен\Рисунок (430)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5" y="785794"/>
            <a:ext cx="3714746" cy="5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72000" y="6143644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Автобиография Захарова Ивана Антоновича.</a:t>
            </a:r>
          </a:p>
          <a:p>
            <a:pPr algn="r" eaLnBrk="0" hangingPunct="0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7. Оп. 2. Д. 2а. Л. 122 – 122 об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5918" y="500042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 </a:t>
            </a:r>
            <a:r>
              <a:rPr lang="ru-RU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Фёдорович </a:t>
            </a:r>
            <a:r>
              <a:rPr lang="ru-RU" sz="14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Арендаренко</a:t>
            </a:r>
            <a:r>
              <a:rPr lang="ru-RU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 Великой Отечественной войны, ветеран труда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chernuhina\Desktop\ВИРТ\Арендаренко С.Ф\22 - копия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214422"/>
            <a:ext cx="56426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286000" y="5572140"/>
            <a:ext cx="6286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Арендаренко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С.Ф. во дворе своего дома. (09.05.2017)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286. Оп. 1. Д. 5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065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denskaya\Desktop\Арендаренко С.Ф\8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1480"/>
            <a:ext cx="6035814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599" y="4797152"/>
            <a:ext cx="766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286. Оп. 1. Д. 3. Л.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67598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75"/>
    </mc:Choice>
    <mc:Fallback>
      <p:transition spd="slow" advTm="717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2108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Федорович участвовал во множественных ожесточенных сражениях. В сентябре 1943 года при наступлении на Смоленск был ранен пулей в левое бедро. Прошел длительное лечение в госпиталях в Москве, Тбилиси.</a:t>
            </a:r>
          </a:p>
        </p:txBody>
      </p:sp>
      <p:pic>
        <p:nvPicPr>
          <p:cNvPr id="6" name="Рисунок 5" descr="C:\Users\chernuhina\Desktop\ВИРТ\Арендаренко С.Ф\21 - копия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332656"/>
            <a:ext cx="35528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305420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Арендаренко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С.Ф. в госпитале в городе Тбилиси [1944]</a:t>
            </a:r>
          </a:p>
          <a:p>
            <a:pPr algn="just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На обороте есть надпись: «на долгую добрую память мамаши от сына Сени мамаша Берегите эту карточку. Это память суровой войны фото Тбилиси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(февраль – 1944г. в госпитале»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39" y="15240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chernuhina\Desktop\ВИРТ\Арендаренко С.Ф\21 - копия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14356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3786190"/>
            <a:ext cx="77768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Арендаренко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С.Ф. в госпитале в городе Тбилиси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(1944)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обороте есть надпись: «на долгую добрую память мамаши от сына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Сени,  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мамаша Берегите эту карточку. Это память суровой войны фото Тбилиси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(февраль –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1944),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госпитале»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286. Оп. 1. Д. 3. Л. 2.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60372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23"/>
    </mc:Choice>
    <mc:Fallback>
      <p:transition spd="slow" advTm="71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50009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Петровский округ это не просто точка на карте, а частичка большой страны. Степные просторы сливаются с синим небом, а золотые поля пшеницы колышутся под ласковым ветром.  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Это земля тружеников.  Здесь живут добрые и сильные люди, бережно хранящие традиции: казачьи песни, народные праздники, гостеприимство. </a:t>
            </a:r>
          </a:p>
          <a:p>
            <a:pPr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В каждом селе – своя история, в каждой семье – свои герои, которые отважно защищали эту землю в годы войны. </a:t>
            </a:r>
          </a:p>
          <a:p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214" y="0"/>
            <a:ext cx="913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484784"/>
            <a:ext cx="32269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 судьбе, трудовых и ратных подвигах С.Ф.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Арендаренко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неоднократно писали в районной  газете «Петровские вести»</a:t>
            </a:r>
          </a:p>
          <a:p>
            <a:pPr algn="just"/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Ф.286</a:t>
            </a:r>
            <a:r>
              <a:rPr lang="ru-RU" sz="1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Оп.1.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Д.2. Л.5.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kadenskaya\Desktop\Арендаренко С.Ф\IMG_2019_04_18_08_16_32_16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731"/>
            <a:ext cx="3757847" cy="50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57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352"/>
    </mc:Choice>
    <mc:Fallback>
      <p:transition spd="slow" advTm="93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50009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chernuhina\Desktop\Выставка Поклонимся\Рисунок (282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190" y="142852"/>
            <a:ext cx="7437776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2500298" y="5460323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072075"/>
            <a:ext cx="4143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Письмо Л. </a:t>
            </a:r>
            <a:r>
              <a:rPr lang="ru-RU" sz="1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Мирасова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газету «Знамя коммунизма» с призывом к участникам Великой Отечественной войны 1941-1945 гг., труженикам тыла помнить и рассказывать подрастающему поколению о военных буднях, цене завоеванной Победы. Май 1983 года.</a:t>
            </a:r>
          </a:p>
          <a:p>
            <a:pPr algn="r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164. Оп. 1. Д. 114. Л. 110 об. </a:t>
            </a:r>
            <a:endParaRPr lang="ru-RU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50009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	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500298" y="5460323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10" name="Рисунок 9" descr="D:\image-29-07-20-09-31.jpg"/>
          <p:cNvPicPr/>
          <p:nvPr/>
        </p:nvPicPr>
        <p:blipFill>
          <a:blip r:embed="rId3" cstate="print"/>
          <a:srcRect l="9391" t="10026" r="15391" b="7234"/>
          <a:stretch>
            <a:fillRect/>
          </a:stretch>
        </p:blipFill>
        <p:spPr bwMode="auto">
          <a:xfrm>
            <a:off x="928662" y="0"/>
            <a:ext cx="4357718" cy="608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5008" y="2321005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«Книга Памяти. Петровский район 1941-1945» - Светлоград 1995 г. </a:t>
            </a:r>
            <a:r>
              <a:rPr lang="ru-RU" sz="1200" b="1" dirty="0" smtClean="0">
                <a:solidFill>
                  <a:schemeClr val="accent2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 379.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Архивный отдел администрации Петровского муниципального округа Ставропольского края</a:t>
            </a:r>
            <a:endParaRPr lang="ru-RU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28572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Колесникова Ирина Семёновна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санитарка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эвако-госпиталя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№ 2162 с. Петровского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chernuhina\Desktop\выставка\Артель Новый путь 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3643338" cy="4929222"/>
          </a:xfrm>
          <a:prstGeom prst="rect">
            <a:avLst/>
          </a:prstGeom>
          <a:noFill/>
        </p:spPr>
      </p:pic>
      <p:pic>
        <p:nvPicPr>
          <p:cNvPr id="12" name="Picture 3" descr="C:\Users\chernuhina\Desktop\выставка\Артель Новый путь 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364333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14290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Отамас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Павел </a:t>
            </a: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награжден орденом Славы </a:t>
            </a:r>
            <a:r>
              <a:rPr lang="en-US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степени, медалями  «за Отвагу»,</a:t>
            </a:r>
            <a:b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«За оборону Сталинграда», «За победу над Германией в Великой Отечественной войне      1941-1945 гг.»</a:t>
            </a:r>
            <a:endParaRPr lang="ru-RU" sz="1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C:\Users\chernuhina\Desktop\выст. Герои былых времен\Рисунок (409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0100" y="1285875"/>
            <a:ext cx="3429024" cy="5000625"/>
          </a:xfrm>
          <a:prstGeom prst="rect">
            <a:avLst/>
          </a:prstGeom>
          <a:noFill/>
        </p:spPr>
      </p:pic>
      <p:pic>
        <p:nvPicPr>
          <p:cNvPr id="14" name="Picture 5" descr="C:\Users\chernuhina\Desktop\выст. Герои былых времен\Рисунок (410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1285875"/>
            <a:ext cx="3714776" cy="500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286000" y="6337487"/>
            <a:ext cx="6143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dirty="0" smtClean="0"/>
          </a:p>
          <a:p>
            <a:pPr algn="r" eaLnBrk="0" hangingPunct="0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7. Оп. 2. Д. 4а. Л. 54 – 54 об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95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714356"/>
            <a:ext cx="3786214" cy="5857916"/>
          </a:xfrm>
          <a:prstGeom prst="rect">
            <a:avLst/>
          </a:prstGeom>
          <a:noFill/>
        </p:spPr>
      </p:pic>
      <p:pic>
        <p:nvPicPr>
          <p:cNvPr id="16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1" y="785813"/>
            <a:ext cx="3857652" cy="578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95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chernuhina\Desktop\выст. Герои былых времен\Рисунок (411)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7225" y="714356"/>
            <a:ext cx="4000528" cy="5857916"/>
          </a:xfrm>
          <a:prstGeom prst="rect">
            <a:avLst/>
          </a:prstGeom>
          <a:noFill/>
        </p:spPr>
      </p:pic>
      <p:pic>
        <p:nvPicPr>
          <p:cNvPr id="14" name="Picture 5" descr="C:\Users\chernuhina\Desktop\выст. Герои былых времен\Рисунок (412)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857250"/>
            <a:ext cx="35719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 7. Оп. 2. Д. 4а. Л. 52 – 52 об.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14290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852047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C:\Users\chernuhina\Desktop\выст. Герои былых времен\Рисунок (413)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88"/>
            <a:ext cx="4000528" cy="5572125"/>
          </a:xfrm>
          <a:prstGeom prst="rect">
            <a:avLst/>
          </a:prstGeom>
          <a:noFill/>
        </p:spPr>
      </p:pic>
      <p:pic>
        <p:nvPicPr>
          <p:cNvPr id="11" name="Picture 6" descr="C:\Users\chernuhina\Desktop\выст. Герои былых времен\Рисунок (415) - 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9" y="357167"/>
            <a:ext cx="3643337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kadenskaya\Desktop\Арендаренко С.Ф\ВОВ фон для презентации (3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5758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143504" y="6198989"/>
            <a:ext cx="371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1857364"/>
            <a:ext cx="328612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57224" y="500043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accent2"/>
                </a:solidFill>
              </a:rPr>
              <a:t>Гонина</a:t>
            </a:r>
            <a:r>
              <a:rPr lang="ru-RU" sz="1400" b="1" dirty="0" smtClean="0">
                <a:solidFill>
                  <a:schemeClr val="accent2"/>
                </a:solidFill>
              </a:rPr>
              <a:t> (Кобзева) Мария Степановна</a:t>
            </a:r>
            <a:r>
              <a:rPr lang="ru-RU" sz="1400" dirty="0" smtClean="0">
                <a:solidFill>
                  <a:schemeClr val="accent2"/>
                </a:solidFill>
              </a:rPr>
              <a:t/>
            </a:r>
            <a:br>
              <a:rPr lang="ru-RU" sz="1400" dirty="0" smtClean="0">
                <a:solidFill>
                  <a:schemeClr val="accent2"/>
                </a:solidFill>
              </a:rPr>
            </a:br>
            <a:r>
              <a:rPr lang="ru-RU" sz="1400" b="1" dirty="0" smtClean="0">
                <a:solidFill>
                  <a:schemeClr val="accent2"/>
                </a:solidFill>
              </a:rPr>
              <a:t>награждена орденом Отечественной войны </a:t>
            </a:r>
            <a:r>
              <a:rPr lang="en-US" sz="1400" b="1" dirty="0" smtClean="0">
                <a:solidFill>
                  <a:schemeClr val="accent2"/>
                </a:solidFill>
              </a:rPr>
              <a:t>II</a:t>
            </a:r>
            <a:r>
              <a:rPr lang="ru-RU" sz="1400" b="1" dirty="0" smtClean="0">
                <a:solidFill>
                  <a:schemeClr val="accent2"/>
                </a:solidFill>
              </a:rPr>
              <a:t> степени, медалями «За оборону Кавказа», «За победу над Германией в Великой Отечественной войне 1941-1945 гг.»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467549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Гонина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(Кобзева) М.С. (2-ая слева) </a:t>
            </a:r>
          </a:p>
          <a:p>
            <a:pPr algn="just">
              <a:buFontTx/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фронтовой подругой. [1942-1943?]</a:t>
            </a:r>
          </a:p>
          <a:p>
            <a:pPr algn="r">
              <a:buFontTx/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FontTx/>
              <a:buNone/>
            </a:pP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Ф.286. Оп. 1. Д. 10. Л. 1 </a:t>
            </a:r>
            <a:r>
              <a:rPr lang="ru-RU" sz="1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3" descr="C:\Users\chernuhina\Documents\Scanned Documents\Гонины\Г.Мария Степанов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57813" y="1500188"/>
            <a:ext cx="2790825" cy="395128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86314" y="5643578"/>
            <a:ext cx="4000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Гонина</a:t>
            </a:r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(Кобзева) М.С.  во время встречи с учащимися гимназии № 1. г. Светлограда.         9 мая 2016 года.</a:t>
            </a:r>
          </a:p>
          <a:p>
            <a:pPr algn="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Ф. 286. Оп. 1. Д. 10. Л. 2.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25"/>
    </mc:Choice>
    <mc:Fallback>
      <p:transition spd="slow" advTm="61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543</Words>
  <Application>Microsoft Office PowerPoint</Application>
  <PresentationFormat>Экран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Каденская Елена Григорьевна</dc:creator>
  <cp:lastModifiedBy>Aslanova</cp:lastModifiedBy>
  <cp:revision>55</cp:revision>
  <dcterms:created xsi:type="dcterms:W3CDTF">2024-09-05T11:13:01Z</dcterms:created>
  <dcterms:modified xsi:type="dcterms:W3CDTF">2025-10-02T13:56:42Z</dcterms:modified>
</cp:coreProperties>
</file>